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68" autoAdjust="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07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464536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552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98928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72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310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17475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360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24781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ine panoramică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60271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 și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706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0238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65863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556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evărat sau f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Editați stilurile de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547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011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167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o-RO"/>
              <a:t>Editați stilurile de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41F4DB3-BA88-4A42-B5AA-181ECA8FB9EA}" type="datetimeFigureOut">
              <a:rPr lang="ro-RO" smtClean="0"/>
              <a:t>28.05.2025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AFDCA8-7714-4A9E-9BAD-7149387615DA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7231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A73EAE94-4B22-4DDF-A1AE-DC61512DC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62" y="138294"/>
            <a:ext cx="9024938" cy="671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29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2F515DD-43A6-485E-A425-D75CC47FCD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E418EADB-E65E-4841-B1F9-C1AC99B605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AFFC3116-EB6F-44E8-B7D7-65E67A676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835" y="280548"/>
            <a:ext cx="10250330" cy="629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425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75756CB0-2B82-4EA7-B5A5-8E0B0C1DD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75" y="377889"/>
            <a:ext cx="5132245" cy="6102221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2D37441F-0020-4D52-BE11-6191054CE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666" y="377889"/>
            <a:ext cx="5665616" cy="610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877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E785AC9A-2931-4931-ABB1-F90469B27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67" y="130629"/>
            <a:ext cx="4799703" cy="6494106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AD630628-A8F1-465F-AA21-9654303CD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571" y="130628"/>
            <a:ext cx="6280164" cy="649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40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8640874-6636-4283-8D9B-6F0B98BB8F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1BD0BBA3-9BA5-48E9-B62F-79B370C419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0CC124C4-1CDC-4799-B0B9-43661B520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624" y="80539"/>
            <a:ext cx="9203641" cy="669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944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620A211D-3C34-4D7C-B4DA-350DC046C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23" y="298580"/>
            <a:ext cx="11290040" cy="645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65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0AD4941-38DF-4F3B-A426-96131041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84F86ADF-4764-426D-9199-6414A0AC1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628119CA-3BBD-4290-A6E0-626BFDD10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79" y="438540"/>
            <a:ext cx="11364684" cy="615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74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24FE601-6FAA-49E3-B5E4-EC6B1E7A5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AD0A15F6-4381-48D1-A58E-804C6D45A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496207AD-3803-4A1D-8E9D-02027013D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53" y="213864"/>
            <a:ext cx="11187404" cy="643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8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33D97F5-B8C9-4B55-BBD7-7530233A1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8E0A3DBC-3E91-43D2-AB02-0DC2B0796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B7902B26-BDFA-46F5-8151-85D09D11C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10" y="289248"/>
            <a:ext cx="5037904" cy="6475445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29997825-750E-47AA-8361-2C134B167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214" y="289247"/>
            <a:ext cx="6263930" cy="64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61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54F4810-0D60-4CF1-9850-23D9842A0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2B44C455-1D41-4EF6-8917-F3E07CE1F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3B8D3072-0374-4F1F-B350-4198B624D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21" y="251926"/>
            <a:ext cx="11196735" cy="646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33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34E4B04-23D2-4169-8993-7ED066219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FA0CD28-A9AA-4E04-96A5-209DA2E4E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4AAE1010-891A-42BB-A406-1F166C2A5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73224"/>
            <a:ext cx="11280710" cy="615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04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D0F39C6-AA65-4909-83DA-56112EE56B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836D6807-7D5A-47DA-9408-61C319F4D1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D9EFB632-B2B9-4B37-84AA-E64734EB5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012" y="833075"/>
            <a:ext cx="9255968" cy="543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94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BA77F01-E6AB-4799-B8C0-AD4D3E32A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82E9B0C-6303-4EDD-9F43-F41F33BED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156C28F3-FE0B-4730-B7BD-D1721EB76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878" y="394133"/>
            <a:ext cx="5220041" cy="6277255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7BE6155E-8028-476A-A0B4-E10556778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919" y="394133"/>
            <a:ext cx="6085127" cy="627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9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531A402-D63B-43F1-9160-9C2A5D0EF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990BA789-BB2A-4437-AFC5-633ABABB0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7790A06B-2205-42EA-AA42-BFA0B79B9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92" y="447868"/>
            <a:ext cx="11187403" cy="597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020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E77C26F-907C-4D6B-8954-1186DC6E0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D695FB67-1C80-4BD1-ADD5-2DCAD815A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8030C245-3CF9-4DBD-8323-DC904AE7E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22" y="503852"/>
            <a:ext cx="11206066" cy="585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19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FC122AE-408D-4800-9521-74AAAEE30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2DA395EA-2A24-46A8-B223-E54929AAD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8D713EE1-CC5D-4B65-BC24-3B7867B28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84" y="438538"/>
            <a:ext cx="11224726" cy="595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578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B21999C-7682-40B5-94D5-2F51F93CC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D0BD29F7-8306-4DE6-A72F-171254BA1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A5E1EAAE-BA9C-4B70-9109-26DB85BB8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31" y="522514"/>
            <a:ext cx="11215395" cy="589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30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9ED3D6A-0D8F-4F07-858A-B2359E6B2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17416F7C-FFD0-40F7-8D68-2A522B95F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96A47D5D-DBB3-4A94-BDCF-E2F585DBC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76" y="513184"/>
            <a:ext cx="11122089" cy="587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611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20314E1-7524-44B5-8EF4-F142F8EF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F6ECA71-6EFE-4B45-A0DA-63DC9DAC8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251D1C50-688E-4341-8DD9-82391256A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52" y="356759"/>
            <a:ext cx="11290041" cy="614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23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889C90A-F9EF-42C3-85CF-5E9D5AE29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979B6D36-2FE7-4E16-8AA0-E44F067A8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D7CA148D-BCB1-40A9-8516-849287AE8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77" y="466530"/>
            <a:ext cx="11196734" cy="588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738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7862853-035D-4728-AEC2-B248CA54C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77635D3C-30A8-4404-B97D-477EC23A5A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06278" y="147178"/>
            <a:ext cx="5781228" cy="6563641"/>
          </a:xfrm>
          <a:prstGeom prst="rect">
            <a:avLst/>
          </a:prstGeom>
        </p:spPr>
      </p:pic>
      <p:pic>
        <p:nvPicPr>
          <p:cNvPr id="4" name="Imagine 3">
            <a:extLst>
              <a:ext uri="{FF2B5EF4-FFF2-40B4-BE49-F238E27FC236}">
                <a16:creationId xmlns:a16="http://schemas.microsoft.com/office/drawing/2014/main" id="{59881619-76B1-4BBD-B75D-C453BC3AB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94" y="147179"/>
            <a:ext cx="5467098" cy="656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493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E24B015-BD31-4F01-922A-221B94092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02FE77B-0202-4563-9C09-0847C74CC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C2D8EC75-4486-4D58-86D2-795EE08BF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96" y="317240"/>
            <a:ext cx="4694826" cy="6120881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93E12717-89BC-434B-9A54-484DCB913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222" y="317240"/>
            <a:ext cx="6872467" cy="61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380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4C657C4-0B7E-45A2-AA18-E398220D6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538EE66D-2F6F-4F3B-ABF9-6EE7FF7EA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9A7F1161-48C7-4425-A428-30F579C37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22" y="291410"/>
            <a:ext cx="11234058" cy="627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4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E802410-1623-42D8-BACB-11ED2E25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7CD22F3D-49A8-4F00-B112-27A62F8D5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26AC210B-7337-41BF-85EE-1C3D1DA05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54" y="457199"/>
            <a:ext cx="11112758" cy="595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75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9F4F626-458A-4BC0-AB93-74BAD46A7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949CBB9A-EC36-49AF-921C-D11DA0666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21455117-8AEE-49E4-9624-0B7AF30B3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28" y="374049"/>
            <a:ext cx="11450103" cy="627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41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3423E4E-D549-415A-8C7B-E8C126A6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Substituent conținut 3">
            <a:extLst>
              <a:ext uri="{FF2B5EF4-FFF2-40B4-BE49-F238E27FC236}">
                <a16:creationId xmlns:a16="http://schemas.microsoft.com/office/drawing/2014/main" id="{36E02418-F2F2-4E9E-B1AB-2E773AEB51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192" y="475861"/>
            <a:ext cx="11374016" cy="598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35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</TotalTime>
  <Words>0</Words>
  <Application>Microsoft Office PowerPoint</Application>
  <PresentationFormat>Ecran lat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2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26</vt:i4>
      </vt:variant>
    </vt:vector>
  </HeadingPairs>
  <TitlesOfParts>
    <vt:vector size="29" baseType="lpstr">
      <vt:lpstr>Arial</vt:lpstr>
      <vt:lpstr>Garamond</vt:lpstr>
      <vt:lpstr>Organic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ROSE8J5</dc:creator>
  <cp:lastModifiedBy>ROSE8J5</cp:lastModifiedBy>
  <cp:revision>3</cp:revision>
  <dcterms:created xsi:type="dcterms:W3CDTF">2025-05-28T06:17:27Z</dcterms:created>
  <dcterms:modified xsi:type="dcterms:W3CDTF">2025-05-28T06:35:41Z</dcterms:modified>
</cp:coreProperties>
</file>